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CE057-54B2-C9F5-783E-22BF39788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7EDC41-7974-D87A-0063-8D14AD92D0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6C137C-B4EA-15B7-7FDD-2D8F89EE4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CDFB91-E5E4-C99A-7869-CB49BC45F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188788-8D5F-24C8-BF3E-52B6A746A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27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969A8-92E3-66CA-8B77-071F2B218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04D392-7647-7801-5A60-5DDE95ADD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4B94F2-D97B-40C3-DE17-53E14D8A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E90AE7-CF92-4C19-3614-7380B09C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CB5C6B-2217-D3AB-85A8-BF0F2758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4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C1666C1-14F8-05EA-3B16-E5AE0F8AB4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883D94-B7C5-117D-51D6-5F8AB236E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B515BD-B5BA-992B-52F3-D3A3313C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FA1231-B361-2243-9390-0F70FC33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2B84B3-1B02-60AC-B647-F0995186A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86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5C2E42-3398-9CD5-D719-91C00B503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3FE069-4EF2-2AF9-44F3-D1FB23689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A7ACA-CAA1-7CD5-DC57-FCD25095C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554B16-C0CD-59EE-B1D1-EF8BF131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8CA946-F6A2-35FF-6ECA-F406C455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57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41CB4A-3462-5E61-8236-9FDB2222A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E8FA48E-D7CB-7D99-F028-2634902B7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AFAEFB-0DF3-DBD6-58A7-477DE49B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644C60-BAE8-A5ED-4F8E-ACF8289FD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5E1C21-48A8-BABA-55ED-67891A2E4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62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8E29D2-13BF-6C0E-14C4-BFFB62764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594AE9-639D-7A93-AAAC-3F97DD4AC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EDAF67-0706-7697-FC78-028BA62DE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4BC5F3-E7F8-E986-929E-9DABE39E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6B9753-B09D-8B38-0F78-B1224320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0D88A4F-01FE-24C3-74E9-57F20E50E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8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DB5E5B-6BE6-4F95-DC7A-2BFBC037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A02D885-E998-3438-692C-254989095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FC07658-2C54-6EDB-05E4-BB1455192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D24E9B1-9EEC-1243-E657-C0A1048D3E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C2D2D90-843D-71AF-A0FD-BADC66EE3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9ED9A71-1580-16B8-5C35-ACD15CF44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0862E00-E723-9A62-5299-6E9467EE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9262539-C0E1-88EE-6920-9593D9D4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092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E98AC7-81CB-1E33-9E5A-C0D6F6B7F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F5AD5C7-3C61-F164-4B02-02C3FDE31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66B2773-7D1A-E1E4-9BF2-4BE845AC8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718D05-6009-9654-F45B-74269DF4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3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1DCC398-0E86-D48E-650B-D721BCDFF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B2DFD2-BBF2-FD48-6403-C1B758137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F705F5-FB89-C08F-50F8-E7D75DC12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89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BB931F-5A38-D053-C344-D34ED516E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84B871-B0A4-3668-33DD-F5ACAA9A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F435B1-4999-3EB5-B9F9-EB73A3063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0F8E05A-2682-F373-2ACC-2D718E56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AE6371-FFEA-1603-535D-0611A496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337D06-2B00-2CD7-EE77-C6D76888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55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40DE3-E67E-C258-0440-504B68F6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5A21DA9-45FF-57CF-CD60-486FDD9FDF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56902F5-3C9F-8EB2-EED4-AB7EB7FE6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495FC03-3E74-94BA-2E82-005EA54DD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8BB0DA6-FE0D-2542-24BA-E89D7087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0079C8-A65B-77CE-AE56-0D559C4E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762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F205EEA-32CF-3134-2746-01DF4CE31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E145E8F-8A6A-1EB8-C89A-A9594A500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F20825-6D6D-632C-24BE-F9C98A6E5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7EDAFE-9620-4308-9625-4151AAA59D6B}" type="datetimeFigureOut">
              <a:rPr lang="cs-CZ" smtClean="0"/>
              <a:t>31.10.2025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9413F2-113C-398C-27E3-C9A1FB4B3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89152F-884C-A6EA-BE6B-F73CBB963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460794-D96B-4689-8BAA-958E2CBA81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39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655F74-C038-BDE9-1E2C-09822ACB56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CCFE2D6-DA5A-744C-488E-704F2F8E43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 descr="Obsah obrázku zemědělská produkce, jídlo, zelenina">
            <a:extLst>
              <a:ext uri="{FF2B5EF4-FFF2-40B4-BE49-F238E27FC236}">
                <a16:creationId xmlns:a16="http://schemas.microsoft.com/office/drawing/2014/main" id="{E359747A-25B4-D227-A666-FB2E83354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41" y="0"/>
            <a:ext cx="115661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022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OBEC KOBEROVY</dc:creator>
  <cp:lastModifiedBy>OBEC KOBEROVY</cp:lastModifiedBy>
  <cp:revision>1</cp:revision>
  <dcterms:created xsi:type="dcterms:W3CDTF">2025-10-31T07:34:12Z</dcterms:created>
  <dcterms:modified xsi:type="dcterms:W3CDTF">2025-10-31T07:35:20Z</dcterms:modified>
</cp:coreProperties>
</file>