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2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DBCED3-23DA-1365-C509-EEDF757A6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0E04794-4ACB-840A-4CE9-9041427E8D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A4D62D-9D60-12E3-BA61-ED1DCE411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96BEE-1FD8-4949-8619-357AF75C1FEA}" type="datetimeFigureOut">
              <a:rPr lang="cs-CZ" smtClean="0"/>
              <a:t>26.04.2024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492B4D-5F6A-2888-B568-4B56222E9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BD39E1-CCD3-3301-41A9-CAE13A149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2AC6-7D82-44C7-ACAC-648155EE3A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078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3E2F54-48D6-F38D-A679-F882ED813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D4E8819-766D-30B6-5A83-FDC005926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90C261-9C29-0741-8D08-FDE3DB7DB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96BEE-1FD8-4949-8619-357AF75C1FEA}" type="datetimeFigureOut">
              <a:rPr lang="cs-CZ" smtClean="0"/>
              <a:t>26.04.2024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6308F6-D20F-2FFC-A05E-12D6A11E4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8ABB46-5CF8-81F9-28F1-482C19A1F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2AC6-7D82-44C7-ACAC-648155EE3A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87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495BF2E-D477-2B4B-461E-836C8114C7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1DC1D8-DD03-7BA8-0013-EEFF3017E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A85B7F-D7E9-F517-8A74-272BAADEF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96BEE-1FD8-4949-8619-357AF75C1FEA}" type="datetimeFigureOut">
              <a:rPr lang="cs-CZ" smtClean="0"/>
              <a:t>26.04.2024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B2ACDF-7852-3F97-CCF7-FD0204A51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FA7709-1FDC-171A-0D9F-1D7981F43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2AC6-7D82-44C7-ACAC-648155EE3A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04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720F19-23C5-26F6-57EF-FDD63E756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7E7F8A-4D2F-93E6-8EB7-912F1AD19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DA24F9-0B7C-C6FD-299C-E4AA0B13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96BEE-1FD8-4949-8619-357AF75C1FEA}" type="datetimeFigureOut">
              <a:rPr lang="cs-CZ" smtClean="0"/>
              <a:t>26.04.2024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C91EC1-998A-27F7-51F1-F9664AE36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488B65-E061-F369-8CB3-25609132A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2AC6-7D82-44C7-ACAC-648155EE3A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60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3818E8-AA5B-04E2-066B-7C5066503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4EF254B-2CE4-8EC4-929D-C158C4140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996663-9387-DF02-95E8-E033F5252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96BEE-1FD8-4949-8619-357AF75C1FEA}" type="datetimeFigureOut">
              <a:rPr lang="cs-CZ" smtClean="0"/>
              <a:t>26.04.2024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5223E1-0CD9-8C00-26C8-3DDDBF1C4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FB58FA-2795-FF55-FD25-AE593F799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2AC6-7D82-44C7-ACAC-648155EE3A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686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1B9A03-4D0C-13CB-A6F4-EF8DF2195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B08A56-CCFF-E7D2-7958-9518B110A4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CE45C8D-AFCF-9C48-C7E2-23104F838D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3141C28-CFD4-7893-EC81-54EACCBDE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96BEE-1FD8-4949-8619-357AF75C1FEA}" type="datetimeFigureOut">
              <a:rPr lang="cs-CZ" smtClean="0"/>
              <a:t>26.04.2024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8320BB-26E8-3B84-8800-38ABC5087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21FFEFC-8B67-C2CA-7C5E-A31BFC320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2AC6-7D82-44C7-ACAC-648155EE3A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105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2CF714-FD19-D06C-2433-4237CBA76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B447810-7D5F-8C2A-1C4E-B9B3AD5B8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45B66E2-64C4-CB02-C566-2D89B5463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D43017C-E8DA-A75D-48DD-DCF1E41DA7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69B2DF5-8EB0-112D-B8F0-33644619D6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4FE10C5-5BF2-D6BE-0246-B8145ABF6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96BEE-1FD8-4949-8619-357AF75C1FEA}" type="datetimeFigureOut">
              <a:rPr lang="cs-CZ" smtClean="0"/>
              <a:t>26.04.2024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36EED9A-A34B-A958-44C8-BD2D33D00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3895663-3559-A5F4-A202-07AB289EB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2AC6-7D82-44C7-ACAC-648155EE3A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710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61B214-7D0D-F68E-3854-14E957407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F843A6E-31D5-9842-8014-117DCBE60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96BEE-1FD8-4949-8619-357AF75C1FEA}" type="datetimeFigureOut">
              <a:rPr lang="cs-CZ" smtClean="0"/>
              <a:t>26.04.2024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A0EA641-80D7-DC4F-EE8B-ADD8D44E4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EC575DC-1B80-AB85-A042-48FD71B69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2AC6-7D82-44C7-ACAC-648155EE3A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217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BFF165A-DD97-03DB-39F4-489B2E7FE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96BEE-1FD8-4949-8619-357AF75C1FEA}" type="datetimeFigureOut">
              <a:rPr lang="cs-CZ" smtClean="0"/>
              <a:t>26.04.2024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D2EEB6C-3010-AF99-C644-0304A9C95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78BCEC4-34EA-1BF6-D6A9-B5560C5F1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2AC6-7D82-44C7-ACAC-648155EE3A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6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30B062-8019-82FA-C203-50CF43BA2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8461F7-79B4-EF15-7230-FE5751177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F0F4329-7F7D-A525-B452-A0783E217D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F981C71-E39B-1330-901C-A7D8E69D8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96BEE-1FD8-4949-8619-357AF75C1FEA}" type="datetimeFigureOut">
              <a:rPr lang="cs-CZ" smtClean="0"/>
              <a:t>26.04.2024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A7BA0EF-4E12-2F0B-1880-A2B98A535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AF25A3-8C7D-B5BB-D04A-546CAC049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2AC6-7D82-44C7-ACAC-648155EE3A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449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CCC49-2AB6-A81C-635E-584E3CA09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B07E1F4-C96C-4960-1275-70B280DC91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6F21B56-80EB-9EB7-0F1F-9047567166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0F218B8-F631-87BC-0FF8-18644DC91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96BEE-1FD8-4949-8619-357AF75C1FEA}" type="datetimeFigureOut">
              <a:rPr lang="cs-CZ" smtClean="0"/>
              <a:t>26.04.2024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042CF7-5AD4-8B67-BF5F-6594EA301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E01D3F-5E99-3F3C-13F3-5FF79AE10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2AC6-7D82-44C7-ACAC-648155EE3A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077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A0138B9-EE77-E070-9A7E-1C6CBBF55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3287B82-5B13-B3FF-CEC6-A615ED8571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CC7423-A14B-7915-6EA1-8170605C7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196BEE-1FD8-4949-8619-357AF75C1FEA}" type="datetimeFigureOut">
              <a:rPr lang="cs-CZ" smtClean="0"/>
              <a:t>26.04.2024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75B008-D899-0BD6-F0FB-1C4DD452D6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782751-16B0-6C74-A45E-FB75C8568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A62AC6-7D82-44C7-ACAC-648155EE3A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691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360947"/>
            <a:ext cx="9108504" cy="1235242"/>
          </a:xfrm>
        </p:spPr>
        <p:txBody>
          <a:bodyPr>
            <a:noAutofit/>
          </a:bodyPr>
          <a:lstStyle/>
          <a:p>
            <a:r>
              <a:rPr lang="cs-CZ" sz="4800" b="1" dirty="0"/>
              <a:t>INFORMACE PRO OBČANY OBCE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8968" y="2060848"/>
            <a:ext cx="11559679" cy="4155468"/>
          </a:xfrm>
        </p:spPr>
        <p:txBody>
          <a:bodyPr>
            <a:noAutofit/>
          </a:bodyPr>
          <a:lstStyle/>
          <a:p>
            <a:r>
              <a:rPr lang="cs-CZ" sz="4000" b="1" dirty="0"/>
              <a:t>KONTEJNER NA OBJEMNÝCH ODPAD V KOBEROVECH JE JIŽ PLNÝ, ŽÁDÁME OBČANY, ABY DALŠÍ ODPAD JIŽ NEVOZILI.</a:t>
            </a:r>
          </a:p>
          <a:p>
            <a:r>
              <a:rPr lang="cs-CZ" sz="4000" b="1" dirty="0"/>
              <a:t>V PONDĚLÍ 29. 4. BUDE KONTEJNER VYSYPÁN A ZNOVU PŘISTAVEN</a:t>
            </a:r>
            <a:endParaRPr lang="cs-CZ" sz="3600" dirty="0"/>
          </a:p>
        </p:txBody>
      </p:sp>
      <p:pic>
        <p:nvPicPr>
          <p:cNvPr id="4" name="Picture 5" descr="erb">
            <a:extLst>
              <a:ext uri="{FF2B5EF4-FFF2-40B4-BE49-F238E27FC236}">
                <a16:creationId xmlns:a16="http://schemas.microsoft.com/office/drawing/2014/main" id="{5E9A2DA6-B190-4C1A-A615-E333F8090C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8" y="201613"/>
            <a:ext cx="5016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0436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Širokoúhlá obrazovka</PresentationFormat>
  <Paragraphs>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INFORMACE PRO OBČANY OBCE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INFORMACE PRO OBČANY OBCE</dc:title>
  <dc:creator>OBEC KOBEROVY</dc:creator>
  <cp:lastModifiedBy>OBEC KOBEROVY</cp:lastModifiedBy>
  <cp:revision>1</cp:revision>
  <dcterms:created xsi:type="dcterms:W3CDTF">2024-04-26T07:18:47Z</dcterms:created>
  <dcterms:modified xsi:type="dcterms:W3CDTF">2024-04-26T07:19:09Z</dcterms:modified>
</cp:coreProperties>
</file>