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2903D-0F6B-4CA3-F469-0D4E86C8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E0213D-79B7-52DE-2DDA-BBEFFBD05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016EEE-56CC-5EFF-E307-53412B31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73E3F-BB06-F29D-6C81-599435E0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471E40-82E2-3C82-88DA-AB9C8A2A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5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E0543-5653-84A6-4652-C5839CA7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563127-A9BA-C636-7168-B52B70CE6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5F5A8-B86D-16ED-8D39-E6359A23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E12E43-9BDC-C9F8-E665-1F585C33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9A8D8-FC4C-7836-63A8-A72A9100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5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26FBD1-C3B8-1FCE-BD53-4C8BFE560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6D950E-E144-9EDC-F873-B4CE3360F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490FD-9D31-FDF6-1B8D-B9ECC39D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46A7C0-ADB8-F940-C975-1AE1D472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BA9AC7-DE50-7A9D-7511-39D9BFA9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7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62437-01C0-6CD3-C448-13598053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AD8FB-48FC-578D-7AA5-040B3CD34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B6B03-E6EF-0790-6211-2CAA4C87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F5048D-5EA5-136E-2CA6-EC3D9EB6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DE1A9-B7CA-37DB-11CD-FC4E41A3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7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59212-B107-2A51-AFA1-64AB777C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06B44A-CC9B-1248-2EA8-14501DBE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BB68EE-FE81-E343-A9B0-32B8E16D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3BE71D-E6A8-3FE8-6ECE-0275C430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C4BEF-016A-02C5-E5CE-99D872CC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9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4C10B-0601-8292-543F-78440289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B1FA8-B124-3BCB-DBD0-9A7AFBC59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48A479-DEB7-0888-2883-FBB0067F9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481B8A-B9BA-96B0-ECDA-42A3E51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848CC6-2115-D225-C05B-3C44ED79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BB8058-7C9E-A142-9351-8A387E9E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AB6C8-C0A8-F893-8B71-4EF20C94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975576-6CDD-3CB6-24FD-A420F9865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063A93-0231-093C-15A6-3E2EA7D8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DBEBD5-8F32-BE62-4F6E-FE7EC2F72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C7385B-D752-CB19-2543-EF113FFE9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C2CFC3-6422-B2DA-3BED-7C6A2590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B54F05-FEA9-7014-3145-159A7E4C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442BB0-B9D3-4460-3AA9-A7AF2085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12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70DE1-6204-C18A-77AB-18F632BC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527D33-3560-BD65-195B-9704F6B9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8FBF4D-6B27-4599-30A3-1ED07890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2BF665-3528-3C27-3ED8-16D3F050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2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DE9252-6773-BAEF-1851-15B6DF1D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48D76E-302B-971B-AF2D-B2127E1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D24F52-7472-E8EF-092E-65BA4434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2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155CE-1763-9E19-942C-CF336607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D4CC1-0D76-A32C-1689-AE97662E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DFCC66-734A-E2AB-4B30-DE4D872FE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413A9E-A13F-9263-EC10-5AE4412E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0FFED-0E9A-58DA-52DE-B85D2A05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8F74BD-FE3D-FFDF-CC78-5F39DAD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50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C36E2-20E0-6A4A-B41C-25F88D5B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F0CE8F-7E05-6FF5-A95A-B81845F5F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521579-EF29-BB08-42AF-D4BC52F0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4FC2AE-FDE9-9350-5D55-065A1F10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06363-5D89-70F8-C781-DF6FB304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0948C4-1AEE-D9F0-5265-994A2473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6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9580B6-51B7-EEB2-D915-F4C0319E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DC97E2-1D2C-00D7-D791-8F4D6654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049F25-EF9C-7E1A-A5FA-A83B0F271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81118-7825-4A6F-81D3-2F5E4A54337B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567C6-2C66-346F-9972-2319BDC92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D278F9-1195-ECAD-D185-7A8E5FFBC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8EAA5-A638-468F-AC16-F7606028A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13523D5F-A659-6141-585A-ED42BEA5F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71" y="1641019"/>
            <a:ext cx="11446329" cy="497205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Dne 08.01.2026 vyprostili hasiči uhynulé kachny divoké v počtu 3 ks z bývalého Novoveského koupaliště, </a:t>
            </a:r>
            <a:r>
              <a:rPr lang="cs-CZ" b="1" dirty="0"/>
              <a:t>s prokázanou vysoce </a:t>
            </a:r>
            <a:r>
              <a:rPr lang="pt-BR" b="1" dirty="0"/>
              <a:t>patogenní aviární influenzou (HPAI) subtyp H5N1.</a:t>
            </a:r>
          </a:p>
          <a:p>
            <a:pPr algn="l"/>
            <a:r>
              <a:rPr lang="cs-CZ" dirty="0"/>
              <a:t>V souvislosti s výskytem této nákazy Státní veterinární správa doporučuje přijmout určitá opatření, neboť v oblasti 10 km od místa nálezu uhynulých volně žijících ptáků existuje zvýšené riziko zavlečení nákazy i do chovů drůbeže nebo jiného ptactva drženého v zajetí. </a:t>
            </a:r>
          </a:p>
          <a:p>
            <a:pPr algn="l"/>
            <a:r>
              <a:rPr lang="cs-CZ" dirty="0"/>
              <a:t>Doporučená opatření biologické bezpečnosti ve svých chovech, spočívající zejména v ochraně chovaných ptáků před kontaktem s volně žijícími ptáky, kteří jsou nejčastějším zdrojem nákazy pro chované ptáky. Doporučuje se krmivo a napájecí vodu určenou pro chované ptáky umístit do budov, popř. pod přístřešky, aby nedošlo k jejich kontaminaci trusem volně žijícího ptactva.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296F68-B6B4-25CC-3815-5368A69A48EE}"/>
              </a:ext>
            </a:extLst>
          </p:cNvPr>
          <p:cNvSpPr txBox="1"/>
          <p:nvPr/>
        </p:nvSpPr>
        <p:spPr>
          <a:xfrm>
            <a:off x="1910442" y="310243"/>
            <a:ext cx="9299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0" i="0" u="none" strike="noStrike" baseline="0" dirty="0">
                <a:latin typeface="ArialMT"/>
              </a:rPr>
              <a:t>Informace Krajské veterinární správy o výskytu ptačí chřipky u volně žijících ptáků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785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6A29D44-FFAF-5112-48E3-9E70536C0B1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293930"/>
              </p:ext>
            </p:extLst>
          </p:nvPr>
        </p:nvGraphicFramePr>
        <p:xfrm>
          <a:off x="767443" y="114300"/>
          <a:ext cx="4652736" cy="668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8020037" progId="Acrobat.Document.DC">
                  <p:embed/>
                </p:oleObj>
              </mc:Choice>
              <mc:Fallback>
                <p:oleObj name="Acrobat Document" r:id="rId2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443" y="114300"/>
                        <a:ext cx="4652736" cy="668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4AD274A-879C-C915-6025-C6BBEF6DA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504999"/>
              </p:ext>
            </p:extLst>
          </p:nvPr>
        </p:nvGraphicFramePr>
        <p:xfrm>
          <a:off x="5913311" y="0"/>
          <a:ext cx="5304417" cy="816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98" imgH="8020037" progId="Acrobat.Document.DC">
                  <p:embed/>
                </p:oleObj>
              </mc:Choice>
              <mc:Fallback>
                <p:oleObj name="Acrobat Document" r:id="rId4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3311" y="0"/>
                        <a:ext cx="5304417" cy="816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01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26F0D87-0518-B24A-A356-41A3C525B11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852692"/>
              </p:ext>
            </p:extLst>
          </p:nvPr>
        </p:nvGraphicFramePr>
        <p:xfrm>
          <a:off x="1118508" y="0"/>
          <a:ext cx="981347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429370" imgH="5143500" progId="Acrobat.Document.DC">
                  <p:embed/>
                </p:oleObj>
              </mc:Choice>
              <mc:Fallback>
                <p:oleObj name="Acrobat Document" r:id="rId2" imgW="7429370" imgH="5143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8508" y="0"/>
                        <a:ext cx="981347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2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EA18565-5577-E346-C365-917EEA7B391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78320"/>
              </p:ext>
            </p:extLst>
          </p:nvPr>
        </p:nvGraphicFramePr>
        <p:xfrm>
          <a:off x="2139043" y="-458612"/>
          <a:ext cx="7617279" cy="1077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8020037" progId="Acrobat.Document.DC">
                  <p:embed/>
                </p:oleObj>
              </mc:Choice>
              <mc:Fallback>
                <p:oleObj name="Acrobat Document" r:id="rId2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9043" y="-458612"/>
                        <a:ext cx="7617279" cy="10779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738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141</Words>
  <Application>Microsoft Office PowerPoint</Application>
  <PresentationFormat>Širokoúhlá obrazovka</PresentationFormat>
  <Paragraphs>4</Paragraphs>
  <Slides>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ArialMT</vt:lpstr>
      <vt:lpstr>Motiv Office</vt:lpstr>
      <vt:lpstr>Adobe Acrobat Document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OBEC KOBEROVY</dc:creator>
  <cp:lastModifiedBy>OBEC KOBEROVY</cp:lastModifiedBy>
  <cp:revision>1</cp:revision>
  <dcterms:created xsi:type="dcterms:W3CDTF">2026-01-14T07:38:26Z</dcterms:created>
  <dcterms:modified xsi:type="dcterms:W3CDTF">2026-01-14T07:49:19Z</dcterms:modified>
</cp:coreProperties>
</file>