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0974E2-9EA6-48C4-8F34-05EC4EB96185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116E05A-98B7-4A1F-9C5B-E3EF06DAAC49}">
      <dgm:prSet/>
      <dgm:spPr/>
      <dgm:t>
        <a:bodyPr/>
        <a:lstStyle/>
        <a:p>
          <a:r>
            <a:rPr lang="cs-CZ" b="1"/>
            <a:t>Linka 862, Železný Brod-Koberovy-Loktuše-Turnov – spoj 4 uspíšen v celém úseku o 3 minuty.</a:t>
          </a:r>
          <a:endParaRPr lang="en-US"/>
        </a:p>
      </dgm:t>
    </dgm:pt>
    <dgm:pt modelId="{9682A53F-D962-4C02-97FC-9753F7C72B45}" type="parTrans" cxnId="{831F28E1-0062-4E2B-9931-D78486AA49B9}">
      <dgm:prSet/>
      <dgm:spPr/>
      <dgm:t>
        <a:bodyPr/>
        <a:lstStyle/>
        <a:p>
          <a:endParaRPr lang="en-US"/>
        </a:p>
      </dgm:t>
    </dgm:pt>
    <dgm:pt modelId="{B779069B-00D1-449E-825B-91BABFA78C5C}" type="sibTrans" cxnId="{831F28E1-0062-4E2B-9931-D78486AA49B9}">
      <dgm:prSet/>
      <dgm:spPr/>
      <dgm:t>
        <a:bodyPr/>
        <a:lstStyle/>
        <a:p>
          <a:endParaRPr lang="en-US"/>
        </a:p>
      </dgm:t>
    </dgm:pt>
    <dgm:pt modelId="{47C3EEAD-AB99-4EA7-8D84-47F6C100CB3E}">
      <dgm:prSet/>
      <dgm:spPr/>
      <dgm:t>
        <a:bodyPr/>
        <a:lstStyle/>
        <a:p>
          <a:r>
            <a:rPr lang="cs-CZ"/>
            <a:t>= odjezd z Želeného Brodu v 6.07 hodin, zastávka Koberovy, střed 6.16 hodin, zastávka Koberovy, Hamštejn 6.18 hodin</a:t>
          </a:r>
          <a:endParaRPr lang="en-US"/>
        </a:p>
      </dgm:t>
    </dgm:pt>
    <dgm:pt modelId="{FB23E484-E3ED-4756-A1C3-3B253CA6540F}" type="parTrans" cxnId="{A9E34E37-98E4-4B96-917B-D4DE672A3232}">
      <dgm:prSet/>
      <dgm:spPr/>
      <dgm:t>
        <a:bodyPr/>
        <a:lstStyle/>
        <a:p>
          <a:endParaRPr lang="en-US"/>
        </a:p>
      </dgm:t>
    </dgm:pt>
    <dgm:pt modelId="{17FE2CE7-48CE-4876-BA2F-E2B4311ED8A5}" type="sibTrans" cxnId="{A9E34E37-98E4-4B96-917B-D4DE672A3232}">
      <dgm:prSet/>
      <dgm:spPr/>
      <dgm:t>
        <a:bodyPr/>
        <a:lstStyle/>
        <a:p>
          <a:endParaRPr lang="en-US"/>
        </a:p>
      </dgm:t>
    </dgm:pt>
    <dgm:pt modelId="{7D211C19-A062-4538-960F-2C9A6E89D119}" type="pres">
      <dgm:prSet presAssocID="{B10974E2-9EA6-48C4-8F34-05EC4EB96185}" presName="linear" presStyleCnt="0">
        <dgm:presLayoutVars>
          <dgm:animLvl val="lvl"/>
          <dgm:resizeHandles val="exact"/>
        </dgm:presLayoutVars>
      </dgm:prSet>
      <dgm:spPr/>
    </dgm:pt>
    <dgm:pt modelId="{12757345-9885-48B3-842C-D6A984072640}" type="pres">
      <dgm:prSet presAssocID="{0116E05A-98B7-4A1F-9C5B-E3EF06DAAC4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311D314-F007-4974-9911-7465F0EE39C6}" type="pres">
      <dgm:prSet presAssocID="{B779069B-00D1-449E-825B-91BABFA78C5C}" presName="spacer" presStyleCnt="0"/>
      <dgm:spPr/>
    </dgm:pt>
    <dgm:pt modelId="{2765135E-C12B-411F-8B3A-F8F862D6F9A1}" type="pres">
      <dgm:prSet presAssocID="{47C3EEAD-AB99-4EA7-8D84-47F6C100CB3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B7A6FC0C-44F7-4574-BAA1-1E7193D7299F}" type="presOf" srcId="{0116E05A-98B7-4A1F-9C5B-E3EF06DAAC49}" destId="{12757345-9885-48B3-842C-D6A984072640}" srcOrd="0" destOrd="0" presId="urn:microsoft.com/office/officeart/2005/8/layout/vList2"/>
    <dgm:cxn modelId="{A9E34E37-98E4-4B96-917B-D4DE672A3232}" srcId="{B10974E2-9EA6-48C4-8F34-05EC4EB96185}" destId="{47C3EEAD-AB99-4EA7-8D84-47F6C100CB3E}" srcOrd="1" destOrd="0" parTransId="{FB23E484-E3ED-4756-A1C3-3B253CA6540F}" sibTransId="{17FE2CE7-48CE-4876-BA2F-E2B4311ED8A5}"/>
    <dgm:cxn modelId="{1625DC53-11E8-4085-88EE-EE374582E384}" type="presOf" srcId="{B10974E2-9EA6-48C4-8F34-05EC4EB96185}" destId="{7D211C19-A062-4538-960F-2C9A6E89D119}" srcOrd="0" destOrd="0" presId="urn:microsoft.com/office/officeart/2005/8/layout/vList2"/>
    <dgm:cxn modelId="{831F28E1-0062-4E2B-9931-D78486AA49B9}" srcId="{B10974E2-9EA6-48C4-8F34-05EC4EB96185}" destId="{0116E05A-98B7-4A1F-9C5B-E3EF06DAAC49}" srcOrd="0" destOrd="0" parTransId="{9682A53F-D962-4C02-97FC-9753F7C72B45}" sibTransId="{B779069B-00D1-449E-825B-91BABFA78C5C}"/>
    <dgm:cxn modelId="{927F4CF5-7EC8-4897-B4EC-F5471C797534}" type="presOf" srcId="{47C3EEAD-AB99-4EA7-8D84-47F6C100CB3E}" destId="{2765135E-C12B-411F-8B3A-F8F862D6F9A1}" srcOrd="0" destOrd="0" presId="urn:microsoft.com/office/officeart/2005/8/layout/vList2"/>
    <dgm:cxn modelId="{58C65E5A-1ECB-4172-B914-15B7167357AE}" type="presParOf" srcId="{7D211C19-A062-4538-960F-2C9A6E89D119}" destId="{12757345-9885-48B3-842C-D6A984072640}" srcOrd="0" destOrd="0" presId="urn:microsoft.com/office/officeart/2005/8/layout/vList2"/>
    <dgm:cxn modelId="{981E5474-EA0A-40C7-8FCA-0E0E24E75DF5}" type="presParOf" srcId="{7D211C19-A062-4538-960F-2C9A6E89D119}" destId="{7311D314-F007-4974-9911-7465F0EE39C6}" srcOrd="1" destOrd="0" presId="urn:microsoft.com/office/officeart/2005/8/layout/vList2"/>
    <dgm:cxn modelId="{B006E2ED-47BB-41FB-90E4-42465CF8BA3A}" type="presParOf" srcId="{7D211C19-A062-4538-960F-2C9A6E89D119}" destId="{2765135E-C12B-411F-8B3A-F8F862D6F9A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57345-9885-48B3-842C-D6A984072640}">
      <dsp:nvSpPr>
        <dsp:cNvPr id="0" name=""/>
        <dsp:cNvSpPr/>
      </dsp:nvSpPr>
      <dsp:spPr>
        <a:xfrm>
          <a:off x="0" y="105800"/>
          <a:ext cx="6666833" cy="256931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1" kern="1200"/>
            <a:t>Linka 862, Železný Brod-Koberovy-Loktuše-Turnov – spoj 4 uspíšen v celém úseku o 3 minuty.</a:t>
          </a:r>
          <a:endParaRPr lang="en-US" sz="3600" kern="1200"/>
        </a:p>
      </dsp:txBody>
      <dsp:txXfrm>
        <a:off x="125424" y="231224"/>
        <a:ext cx="6415985" cy="2318471"/>
      </dsp:txXfrm>
    </dsp:sp>
    <dsp:sp modelId="{2765135E-C12B-411F-8B3A-F8F862D6F9A1}">
      <dsp:nvSpPr>
        <dsp:cNvPr id="0" name=""/>
        <dsp:cNvSpPr/>
      </dsp:nvSpPr>
      <dsp:spPr>
        <a:xfrm>
          <a:off x="0" y="2778799"/>
          <a:ext cx="6666833" cy="2569319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= odjezd z Želeného Brodu v 6.07 hodin, zastávka Koberovy, střed 6.16 hodin, zastávka Koberovy, Hamštejn 6.18 hodin</a:t>
          </a:r>
          <a:endParaRPr lang="en-US" sz="3600" kern="1200"/>
        </a:p>
      </dsp:txBody>
      <dsp:txXfrm>
        <a:off x="125424" y="2904223"/>
        <a:ext cx="6415985" cy="2318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70215D-256F-F9BA-2971-CBADA02819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79F2C53-8C06-D4EC-A81A-44CDD2E3FE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209016-8576-A637-19D7-960D6ABA2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4931E1-8E53-E286-3BE4-C84B5FB44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33EEF4-AA29-6AD3-510D-B64C44B25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0966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5F8410-0595-5AC0-6C6D-69E352B8D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9573D24-F44B-B068-0637-B06811B3B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8B7F46-8814-63A4-26F2-248858ADF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540B2B-D1E9-6162-8522-5C0F86A40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E86C8C-D361-B34E-3F5A-3BC37136D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964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3F5D1A1-CE94-C25A-716E-56A433DB99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7C59FE3-CEE7-0E5D-1151-15BB9C4B00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C850E3-17CE-247B-DCE8-718920497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AB2684-C7F5-93B6-F714-7603ED5BA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B3622BA-118B-0A13-1346-44E8BAF6E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521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7C2913-CF02-5889-4CC8-742D06A62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6AF9A2-B2FC-7973-4974-D8039C559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F32849C-8C17-59A2-E0B4-C33C7F29F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181038-9EB8-D70D-BDE3-2DE0D401C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CBBDC8-4094-30CB-0833-1D5F6155B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619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80FA3C-FE8A-5810-1B8D-1D7CD07B5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EC45AEB-DF11-C631-861D-B211BE49B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42E979-8EEB-9B3A-B71C-18DEFF30A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948197-621D-49ED-8546-F9919203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E5F558-F8DE-F584-FB1A-AB4133681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566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B8D1FD-ED98-5303-677C-E42A55D1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E6C61F-056C-C9BC-8EE5-CA5A04168F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83A6A3D-4104-D00D-816A-058C060C84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D7C466-ED16-1090-1D48-0F9CB0F2B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6BCDE35-30D8-DDC3-A6D0-5F013EADB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56B90E6-1197-3632-F21C-AA89FF0A7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AC7676-5CE4-7A39-44C0-E16F33802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4AE229-2A77-EDF5-AB25-00106FB41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2652156-98E5-A794-B70A-3A52350D8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910487C-88A9-2CC6-3431-AE0C09C15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EC9F18B-DD12-5239-AF3C-B5D409571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063234B-3518-5ED0-5ABD-574FD41C0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9854153-0345-0A10-A170-554966407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99E2F30-0CD8-8FB5-F175-AC970D1B6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385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42E3B-D470-2BF2-3884-1B6B88BA2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72D5DDA-DDA1-20F3-4A25-00FA45962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9FA5ACD-14B7-F450-E3AE-10D6A3382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0D68321-2DC0-3263-0856-58B2FCB51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537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B56293F-D921-96AF-0C78-2F7481FD9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AF1F743-BB0A-A350-DF61-D78D7DD6D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E4B617D-28C5-F526-46FC-F805A078A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76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6FE34-E8FF-D3BF-B0A9-3CF14617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6D0A9A-6F1F-2E64-2C08-745433FF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B2A929E-F3AB-DFB3-92C6-C206B4DEF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C83B04B-8F12-AF2C-FD67-1FD5B715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0908105-46F1-D7C3-0D8B-B009B2A91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28DDD69-9794-8329-C22A-85C021619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863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4385-28A4-8666-36D0-444B38034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5F54CBC-70F6-DAD5-6934-4B9B6F20DB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CC960A5-3A29-15F1-91B8-E244150AA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5945E8A-4FC5-6A0B-4365-193D2E92E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5A39C4-59C3-D13E-9BEC-F317D370F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493129F-E560-DBAC-AD22-1EDE1249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42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0841BBE-3C5C-CE1D-13F1-EDD7F0ACB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33E828C-900E-F213-1183-A7A2FD3C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C1F74A-E6DA-8CB0-7B02-02A418C8C2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2D7B34-53AA-461B-957D-EB0A33192B8F}" type="datetimeFigureOut">
              <a:rPr lang="cs-CZ" smtClean="0"/>
              <a:t>30.01.2026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73C5F4-3C5A-315C-377E-C8EDCA64C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903A38-A506-F6F0-7749-76D16B473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186E1B-25B9-4E24-9A84-89EF800188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45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39588DA-81E6-A5BF-ED35-5BF2CF447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ZMĚNA V JÍZDNÍM ŘÁDU OD 1.2.2026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58BEA05-11D4-156F-0B8A-80E79396F5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433249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13889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Širokoúhlá obrazovka</PresentationFormat>
  <Paragraphs>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Motiv Office</vt:lpstr>
      <vt:lpstr>ZMĚNA V JÍZDNÍM ŘÁDU OD 1.2.2026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OBEC KOBEROVY</dc:creator>
  <cp:lastModifiedBy>OBEC KOBEROVY</cp:lastModifiedBy>
  <cp:revision>2</cp:revision>
  <dcterms:created xsi:type="dcterms:W3CDTF">2026-01-30T06:32:53Z</dcterms:created>
  <dcterms:modified xsi:type="dcterms:W3CDTF">2026-01-30T06:33:44Z</dcterms:modified>
</cp:coreProperties>
</file>